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2" r:id="rId3"/>
    <p:sldId id="256" r:id="rId4"/>
    <p:sldId id="257" r:id="rId5"/>
    <p:sldId id="258" r:id="rId6"/>
    <p:sldId id="259" r:id="rId7"/>
    <p:sldId id="270" r:id="rId8"/>
    <p:sldId id="264" r:id="rId9"/>
    <p:sldId id="261" r:id="rId10"/>
    <p:sldId id="262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img0 - копи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" r="1940" b="20000"/>
          <a:stretch/>
        </p:blipFill>
        <p:spPr bwMode="auto">
          <a:xfrm>
            <a:off x="179511" y="116632"/>
            <a:ext cx="8790317" cy="5547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5949280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 задания с инспектором 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Ивашкой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21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slide-13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" y="0"/>
            <a:ext cx="91559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46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пдд\image_5ab472517b1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79400"/>
            <a:ext cx="8890000" cy="62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33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пдд\image_5ab47282c68c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411"/>
            <a:ext cx="9144000" cy="647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59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пдд\c0fd16_4b08eea6f9bf47d3a614af4ff87f7d18_mv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7" y="54592"/>
            <a:ext cx="9132303" cy="647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96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дд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79400"/>
            <a:ext cx="8890000" cy="62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21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15ff5e55892c1da4637a4c3f826bf514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79400"/>
            <a:ext cx="8890000" cy="62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64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пдд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5" y="332656"/>
            <a:ext cx="4427984" cy="626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пдд\665803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796" y="341355"/>
            <a:ext cx="4429966" cy="626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48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пдд\img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0" t="17143" r="10001" b="8937"/>
          <a:stretch/>
        </p:blipFill>
        <p:spPr bwMode="auto">
          <a:xfrm>
            <a:off x="0" y="260647"/>
            <a:ext cx="9124810" cy="631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0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пдд\hello_html_m76d4d3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0"/>
            <a:ext cx="584068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пдд\018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35" y="121744"/>
            <a:ext cx="8658145" cy="6493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93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пдд\img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42" y="116632"/>
            <a:ext cx="8820472" cy="6615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6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Дорожная безопасность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11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2020-04-26T10:15:42Z</dcterms:created>
  <dcterms:modified xsi:type="dcterms:W3CDTF">2020-04-26T11:45:32Z</dcterms:modified>
</cp:coreProperties>
</file>